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29" d="100"/>
          <a:sy n="129" d="100"/>
        </p:scale>
        <p:origin x="2010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2024/6/26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2024/6/26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135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回日本消化器病学会北海道支部例会・</a:t>
            </a:r>
          </a:p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129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回日本消化器内視鏡学会北海道支部例会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38434"/>
              </p:ext>
            </p:extLst>
          </p:nvPr>
        </p:nvGraphicFramePr>
        <p:xfrm>
          <a:off x="108743" y="1008000"/>
          <a:ext cx="6946902" cy="432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495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1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060-0061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札幌市中央区南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条西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8-2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高桑ビル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TKP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ガーデンシティ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PREMIUM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札幌大通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回日本消化器病学会北海道支部例会・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129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回日本消化器内視鏡学会北海道支部例会 運営事務局 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011-252-7933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30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日（金）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12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B5 (ISO) 176x250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2024-06-26T07:45:10Z</dcterms:created>
  <dcterms:modified xsi:type="dcterms:W3CDTF">2024-06-26T07:45:39Z</dcterms:modified>
</cp:coreProperties>
</file>