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7169150" cy="5376863" type="B5ISO"/>
  <p:notesSz cx="6797675" cy="99266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94">
          <p15:clr>
            <a:srgbClr val="A4A3A4"/>
          </p15:clr>
        </p15:guide>
        <p15:guide id="2" pos="22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B76E"/>
    <a:srgbClr val="9CAAD1"/>
    <a:srgbClr val="06B0DE"/>
    <a:srgbClr val="03BCE1"/>
    <a:srgbClr val="00E3DE"/>
    <a:srgbClr val="0066FF"/>
    <a:srgbClr val="FFFF99"/>
    <a:srgbClr val="FFCCFF"/>
    <a:srgbClr val="0000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2" autoAdjust="0"/>
    <p:restoredTop sz="94704" autoAdjust="0"/>
  </p:normalViewPr>
  <p:slideViewPr>
    <p:cSldViewPr>
      <p:cViewPr varScale="1">
        <p:scale>
          <a:sx n="118" d="100"/>
          <a:sy n="118" d="100"/>
        </p:scale>
        <p:origin x="108" y="150"/>
      </p:cViewPr>
      <p:guideLst>
        <p:guide orient="horz" pos="1694"/>
        <p:guide pos="225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48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4342" cy="495793"/>
          </a:xfrm>
          <a:prstGeom prst="rect">
            <a:avLst/>
          </a:prstGeom>
        </p:spPr>
        <p:txBody>
          <a:bodyPr vert="horz" lIns="88162" tIns="44080" rIns="88162" bIns="44080" rtlCol="0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1813" y="3"/>
            <a:ext cx="2944342" cy="495793"/>
          </a:xfrm>
          <a:prstGeom prst="rect">
            <a:avLst/>
          </a:prstGeom>
        </p:spPr>
        <p:txBody>
          <a:bodyPr vert="horz" lIns="88162" tIns="44080" rIns="88162" bIns="44080" rtlCol="0"/>
          <a:lstStyle>
            <a:lvl1pPr algn="r">
              <a:defRPr sz="1100"/>
            </a:lvl1pPr>
          </a:lstStyle>
          <a:p>
            <a:pPr>
              <a:defRPr/>
            </a:pPr>
            <a:fld id="{61232BED-22F8-46F8-A6C8-A864C3FF304D}" type="datetimeFigureOut">
              <a:rPr lang="ja-JP" altLang="en-US"/>
              <a:pPr>
                <a:defRPr/>
              </a:pPr>
              <a:t>2025/6/9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29308"/>
            <a:ext cx="2944342" cy="495793"/>
          </a:xfrm>
          <a:prstGeom prst="rect">
            <a:avLst/>
          </a:prstGeom>
        </p:spPr>
        <p:txBody>
          <a:bodyPr vert="horz" lIns="88162" tIns="44080" rIns="88162" bIns="44080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1813" y="9429308"/>
            <a:ext cx="2944342" cy="495793"/>
          </a:xfrm>
          <a:prstGeom prst="rect">
            <a:avLst/>
          </a:prstGeom>
        </p:spPr>
        <p:txBody>
          <a:bodyPr vert="horz" lIns="88162" tIns="44080" rIns="88162" bIns="44080" rtlCol="0" anchor="b"/>
          <a:lstStyle>
            <a:lvl1pPr algn="r">
              <a:defRPr sz="1100"/>
            </a:lvl1pPr>
          </a:lstStyle>
          <a:p>
            <a:pPr>
              <a:defRPr/>
            </a:pPr>
            <a:fld id="{4B55A590-1E65-44BB-ABC7-5E0186652AB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8124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5862" cy="497333"/>
          </a:xfrm>
          <a:prstGeom prst="rect">
            <a:avLst/>
          </a:prstGeom>
        </p:spPr>
        <p:txBody>
          <a:bodyPr vert="horz" lIns="105933" tIns="52968" rIns="105933" bIns="52968" rtlCol="0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0296" y="3"/>
            <a:ext cx="2945862" cy="497333"/>
          </a:xfrm>
          <a:prstGeom prst="rect">
            <a:avLst/>
          </a:prstGeom>
        </p:spPr>
        <p:txBody>
          <a:bodyPr vert="horz" lIns="105933" tIns="52968" rIns="105933" bIns="52968" rtlCol="0"/>
          <a:lstStyle>
            <a:lvl1pPr algn="r">
              <a:defRPr sz="1400"/>
            </a:lvl1pPr>
          </a:lstStyle>
          <a:p>
            <a:pPr>
              <a:defRPr/>
            </a:pPr>
            <a:fld id="{058235DF-6C40-49D9-ABED-7812D9B8EACE}" type="datetimeFigureOut">
              <a:rPr lang="ja-JP" altLang="en-US"/>
              <a:pPr>
                <a:defRPr/>
              </a:pPr>
              <a:t>2025/6/9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5933" tIns="52968" rIns="105933" bIns="52968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466" y="4716193"/>
            <a:ext cx="5438748" cy="4466755"/>
          </a:xfrm>
          <a:prstGeom prst="rect">
            <a:avLst/>
          </a:prstGeom>
        </p:spPr>
        <p:txBody>
          <a:bodyPr vert="horz" lIns="105933" tIns="52968" rIns="105933" bIns="52968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27768"/>
            <a:ext cx="2945862" cy="497332"/>
          </a:xfrm>
          <a:prstGeom prst="rect">
            <a:avLst/>
          </a:prstGeom>
        </p:spPr>
        <p:txBody>
          <a:bodyPr vert="horz" lIns="105933" tIns="52968" rIns="105933" bIns="52968" rtlCol="0" anchor="b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0296" y="9427768"/>
            <a:ext cx="2945862" cy="497332"/>
          </a:xfrm>
          <a:prstGeom prst="rect">
            <a:avLst/>
          </a:prstGeom>
        </p:spPr>
        <p:txBody>
          <a:bodyPr vert="horz" lIns="105933" tIns="52968" rIns="105933" bIns="52968" rtlCol="0" anchor="b"/>
          <a:lstStyle>
            <a:lvl1pPr algn="r">
              <a:defRPr sz="1400"/>
            </a:lvl1pPr>
          </a:lstStyle>
          <a:p>
            <a:pPr>
              <a:defRPr/>
            </a:pPr>
            <a:fld id="{F7630BF4-1200-43E5-B77E-45F043D2C1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1980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6635" indent="-275629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02515" indent="-220503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43522" indent="-220503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84528" indent="-220503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25533" indent="-220503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66540" indent="-220503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307546" indent="-220503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48554" indent="-220503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3FCA539-BF6C-4465-80B6-76453A400A82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38163" y="1670050"/>
            <a:ext cx="6092825" cy="11525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4738" y="3046413"/>
            <a:ext cx="5019675" cy="13747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25223-02A6-4F8F-937F-7BBAC2F3CC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711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3C1CC-0B4E-42C0-ACA3-86AAD4FB56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121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197475" y="215900"/>
            <a:ext cx="1612900" cy="458787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58775" y="215900"/>
            <a:ext cx="4686300" cy="458787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9D89D-A2CC-4A13-9E91-B2119B552F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725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0A0E6-1F7B-48F3-8081-8664D103F0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658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6738" y="3454400"/>
            <a:ext cx="6092825" cy="106838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6738" y="2279650"/>
            <a:ext cx="6092825" cy="11747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24282-1F0A-461A-9C77-0B14833533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795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8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60775" y="1254125"/>
            <a:ext cx="3149600" cy="3549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BA507-A170-40B5-A0FC-FD3699554C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166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8775" y="1203325"/>
            <a:ext cx="3167063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58775" y="1704975"/>
            <a:ext cx="3167063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41725" y="1203325"/>
            <a:ext cx="3168650" cy="5016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41725" y="1704975"/>
            <a:ext cx="3168650" cy="3098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F348D-8A4A-4A38-8EB3-ABD131087D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716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124C9-CB84-47F0-97C0-218252D8AF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5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60B2B-2EF7-44A1-BA53-F9D516AE92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550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8775" y="214313"/>
            <a:ext cx="2359025" cy="9112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03525" y="214313"/>
            <a:ext cx="4006850" cy="45894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58775" y="1125538"/>
            <a:ext cx="2359025" cy="3678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1FF55-0100-4E3E-BEC4-4979C71EE8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142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04938" y="3763963"/>
            <a:ext cx="4302125" cy="444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04938" y="481013"/>
            <a:ext cx="4302125" cy="3225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04938" y="4208463"/>
            <a:ext cx="4302125" cy="6302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69763-8E11-4719-A9E2-44DA25D1C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514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215900"/>
            <a:ext cx="64516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254125"/>
            <a:ext cx="6451600" cy="354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8775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49513" y="4895850"/>
            <a:ext cx="22701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ctr">
              <a:defRPr sz="11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37150" y="4895850"/>
            <a:ext cx="16732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24BF8E15-6FA4-40ED-81F0-36EAA36CFA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717550" rtl="0" eaLnBrk="0" fontAlgn="base" hangingPunct="0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defTabSz="717550" rtl="0" fontAlgn="base">
        <a:spcBef>
          <a:spcPct val="0"/>
        </a:spcBef>
        <a:spcAft>
          <a:spcPct val="0"/>
        </a:spcAft>
        <a:defRPr kumimoji="1" sz="3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268288" indent="-268288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25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22383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2pPr>
      <a:lvl3pPr marL="895350" indent="-177800" algn="l" defTabSz="717550" rtl="0" eaLnBrk="0" fontAlgn="base" hangingPunct="0">
        <a:spcBef>
          <a:spcPct val="20000"/>
        </a:spcBef>
        <a:spcAft>
          <a:spcPct val="0"/>
        </a:spcAft>
        <a:buChar char="•"/>
        <a:defRPr kumimoji="1" sz="1900">
          <a:solidFill>
            <a:schemeClr val="tx1"/>
          </a:solidFill>
          <a:latin typeface="+mn-lt"/>
          <a:ea typeface="+mn-ea"/>
        </a:defRPr>
      </a:lvl3pPr>
      <a:lvl4pPr marL="1254125" indent="-179388" algn="l" defTabSz="717550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+mn-ea"/>
        </a:defRPr>
      </a:lvl4pPr>
      <a:lvl5pPr marL="1612900" indent="-179388" algn="l" defTabSz="717550" rtl="0" eaLnBrk="0" fontAlgn="base" hangingPunct="0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5pPr>
      <a:lvl6pPr marL="20701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5273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29845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441700" indent="-179388" algn="l" defTabSz="717550" rtl="0" fontAlgn="base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5"/>
          <p:cNvSpPr>
            <a:spLocks noChangeArrowheads="1"/>
          </p:cNvSpPr>
          <p:nvPr/>
        </p:nvSpPr>
        <p:spPr bwMode="auto">
          <a:xfrm>
            <a:off x="0" y="0"/>
            <a:ext cx="7169150" cy="5376863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49" name="Rectangle 3"/>
          <p:cNvSpPr txBox="1">
            <a:spLocks noChangeArrowheads="1"/>
          </p:cNvSpPr>
          <p:nvPr/>
        </p:nvSpPr>
        <p:spPr bwMode="auto">
          <a:xfrm>
            <a:off x="0" y="0"/>
            <a:ext cx="7164388" cy="960239"/>
          </a:xfrm>
          <a:prstGeom prst="rect">
            <a:avLst/>
          </a:prstGeom>
          <a:solidFill>
            <a:srgbClr val="DCB76E"/>
          </a:solidFill>
          <a:ln w="15875">
            <a:solidFill>
              <a:schemeClr val="tx1"/>
            </a:solidFill>
          </a:ln>
        </p:spPr>
        <p:txBody>
          <a:bodyPr lIns="71680" tIns="35840" rIns="71680" bIns="35840" anchor="ctr"/>
          <a:lstStyle>
            <a:lvl1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ja-JP" altLang="en-US" sz="2000" b="1" kern="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第</a:t>
            </a:r>
            <a:r>
              <a:rPr lang="en-US" altLang="ja-JP" sz="2000" b="1" kern="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137</a:t>
            </a:r>
            <a:r>
              <a:rPr lang="ja-JP" altLang="en-US" sz="2000" b="1" kern="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回日本消化器病学会北海道支部例会・</a:t>
            </a:r>
          </a:p>
          <a:p>
            <a:pPr eaLnBrk="1" hangingPunct="1">
              <a:defRPr/>
            </a:pPr>
            <a:r>
              <a:rPr lang="ja-JP" altLang="en-US" sz="2000" b="1" kern="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第</a:t>
            </a:r>
            <a:r>
              <a:rPr lang="en-US" altLang="ja-JP" sz="2000" b="1" kern="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131</a:t>
            </a:r>
            <a:r>
              <a:rPr lang="ja-JP" altLang="en-US" sz="2000" b="1" kern="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回日本消化器内視鏡学会北海道支部例会</a:t>
            </a:r>
          </a:p>
          <a:p>
            <a:pPr eaLnBrk="1" hangingPunct="1">
              <a:defRPr/>
            </a:pPr>
            <a:r>
              <a:rPr lang="en-US" altLang="ja-JP" sz="2000" b="1" kern="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2000" b="1" kern="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送付状</a:t>
            </a:r>
            <a:r>
              <a:rPr lang="en-US" altLang="ja-JP" sz="2000" b="1" kern="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sz="2000" b="1" kern="0" dirty="0">
                <a:solidFill>
                  <a:schemeClr val="tx1"/>
                </a:solidFill>
                <a:latin typeface="Yu Gothic UI" panose="020B0500000000000000" pitchFamily="50" charset="-128"/>
                <a:ea typeface="Yu Gothic UI" panose="020B0500000000000000" pitchFamily="50" charset="-128"/>
                <a:cs typeface="メイリオ" panose="020B0604030504040204" pitchFamily="50" charset="-128"/>
              </a:rPr>
              <a:t>　関連学会ポスター・チラシ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013489"/>
              </p:ext>
            </p:extLst>
          </p:nvPr>
        </p:nvGraphicFramePr>
        <p:xfrm>
          <a:off x="108743" y="1008000"/>
          <a:ext cx="6946902" cy="42890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1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6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930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学会名・研究会名・</a:t>
                      </a:r>
                      <a:endParaRPr kumimoji="1" lang="en-US" altLang="ja-JP" sz="13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団体名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endParaRPr kumimoji="1" lang="ja-JP" altLang="en-US" sz="2000" b="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813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ご担当者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ご所属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813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お名前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548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電話番号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600" b="0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28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備考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　　　　　　</a:t>
                      </a:r>
                      <a:endParaRPr kumimoji="1" lang="en-US" altLang="ja-JP" sz="14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個数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　　　／　　個口</a:t>
                      </a:r>
                    </a:p>
                  </a:txBody>
                  <a:tcPr marL="91435" marR="91435" marT="45707" marB="45707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710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送付先</a:t>
                      </a:r>
                      <a:endParaRPr kumimoji="1" lang="en-US" altLang="ja-JP" sz="130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893763" algn="l"/>
                        </a:tabLst>
                        <a:defRPr/>
                      </a:pP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〒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060-0061 	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札幌市中央区南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条西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丁目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8-2 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高桑ビル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5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階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>
                          <a:tab pos="893763" algn="l"/>
                        </a:tabLst>
                        <a:defRPr/>
                      </a:pP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	TKP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ガーデンシティ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PREMIUM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札幌大通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893763" algn="l"/>
                        </a:tabLst>
                        <a:defRPr/>
                      </a:pP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第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137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回日本消化器病学会北海道支部例会・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893763" algn="l"/>
                        </a:tabLst>
                        <a:defRPr/>
                      </a:pP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第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131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回日本消化器内視鏡学会北海道支部例会 運営事務局 宛</a:t>
                      </a:r>
                      <a:endParaRPr lang="en-US" altLang="ja-JP" sz="1200" b="1" i="0" dirty="0">
                        <a:solidFill>
                          <a:srgbClr val="000000"/>
                        </a:solidFill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893763" algn="l"/>
                        </a:tabLst>
                        <a:defRPr/>
                      </a:pP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TEL</a:t>
                      </a:r>
                      <a:r>
                        <a:rPr lang="ja-JP" altLang="en-US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：</a:t>
                      </a:r>
                      <a:r>
                        <a:rPr lang="en-US" altLang="ja-JP" sz="1200" b="1" i="0" dirty="0">
                          <a:solidFill>
                            <a:srgbClr val="00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011-252-7933</a:t>
                      </a: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414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1" dirty="0"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着日</a:t>
                      </a: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2025</a:t>
                      </a:r>
                      <a:r>
                        <a:rPr kumimoji="1" lang="ja-JP" altLang="en-US" sz="18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年</a:t>
                      </a:r>
                      <a:r>
                        <a:rPr kumimoji="1" lang="en-US" altLang="ja-JP" sz="18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8</a:t>
                      </a:r>
                      <a:r>
                        <a:rPr kumimoji="1" lang="ja-JP" altLang="en-US" sz="18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月</a:t>
                      </a:r>
                      <a:r>
                        <a:rPr kumimoji="1" lang="en-US" altLang="ja-JP" sz="1800" b="1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29</a:t>
                      </a:r>
                      <a:r>
                        <a:rPr kumimoji="1" lang="ja-JP" altLang="en-US" sz="1800" b="1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日</a:t>
                      </a:r>
                      <a:r>
                        <a:rPr kumimoji="1" lang="ja-JP" altLang="en-US" sz="18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（金）</a:t>
                      </a:r>
                      <a:r>
                        <a:rPr kumimoji="1" lang="en-US" altLang="ja-JP" sz="18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14</a:t>
                      </a:r>
                      <a:r>
                        <a:rPr kumimoji="1" lang="ja-JP" altLang="en-US" sz="18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時</a:t>
                      </a:r>
                      <a:r>
                        <a:rPr kumimoji="1" lang="en-US" altLang="ja-JP" sz="18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-16</a:t>
                      </a:r>
                      <a:r>
                        <a:rPr kumimoji="1" lang="ja-JP" altLang="en-US" sz="180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</a:rPr>
                        <a:t>時着指定</a:t>
                      </a:r>
                    </a:p>
                  </a:txBody>
                  <a:tcPr marL="91435" marR="91435" marT="45707" marB="45707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1230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必要事項をすべて記入し、</a:t>
                      </a:r>
                      <a:r>
                        <a:rPr lang="ja-JP" altLang="en-US" sz="1050" b="1" dirty="0">
                          <a:solidFill>
                            <a:srgbClr val="FF0000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カラーで印刷</a:t>
                      </a:r>
                      <a:r>
                        <a:rPr lang="ja-JP" altLang="en-US" sz="1050" b="0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し、すべての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荷物の見やすい位置に</a:t>
                      </a:r>
                      <a:r>
                        <a:rPr lang="ja-JP" altLang="en-US" sz="1050" b="0" dirty="0">
                          <a:solidFill>
                            <a:schemeClr val="tx1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貼付</a:t>
                      </a:r>
                      <a:r>
                        <a:rPr lang="ja-JP" altLang="en-US" sz="1050" dirty="0">
                          <a:solidFill>
                            <a:schemeClr val="tx2"/>
                          </a:solidFill>
                          <a:latin typeface="Yu Gothic UI" panose="020B0500000000000000" pitchFamily="50" charset="-128"/>
                          <a:ea typeface="Yu Gothic UI" panose="020B0500000000000000" pitchFamily="50" charset="-128"/>
                          <a:cs typeface="メイリオ" panose="020B0604030504040204" pitchFamily="50" charset="-128"/>
                        </a:rPr>
                        <a:t>してください。</a:t>
                      </a:r>
                      <a:endParaRPr kumimoji="1" lang="ja-JP" altLang="en-US" sz="1050" b="1" dirty="0"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91435" marR="91435" marT="45707" marB="45707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134</Words>
  <Application>Microsoft Office PowerPoint</Application>
  <PresentationFormat>B5 (ISO) 176x250 mm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Yu Gothic UI</vt:lpstr>
      <vt:lpstr>Arial</vt:lpstr>
      <vt:lpstr>Calibri</vt:lpstr>
      <vt:lpstr>標準デザイン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坪 あけみ</cp:lastModifiedBy>
  <cp:revision>7</cp:revision>
  <dcterms:created xsi:type="dcterms:W3CDTF">2024-06-26T07:45:10Z</dcterms:created>
  <dcterms:modified xsi:type="dcterms:W3CDTF">2025-06-09T02:50:49Z</dcterms:modified>
</cp:coreProperties>
</file>