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097BE-27ED-F905-2237-8B45D26E7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8404CA-6054-6B41-7C8F-763B397B3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235DA6-D4FD-82DC-10BE-B18DAC6D5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A9C59E-A037-69C7-0DA6-F6868FB52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CD62C-B16F-4662-9245-5FC664178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3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8C637-51F6-F567-E769-B0A173852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D96BB1-AE8F-3669-8B67-9578405B7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179B89-725B-2E07-708E-C30BAF09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BE1692-7E21-2BFA-18E3-6306605D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D7485D-6EE4-6D27-92D7-02AC04A07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99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7D4D784-0AA5-4523-FBB4-85F66B5825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5F9002-5FB1-6E16-C19C-1BB268A99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629358-C5F8-0DFA-353F-906343BFD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0CA3C4-14B5-3BA6-2662-AE77F65C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C6047-AC68-2725-917C-76FADF44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25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DC7D12-C5C5-7237-3268-600FA66F8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4B7CB5-1F39-A9A1-AD0B-0189605CA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268C47-D864-1A38-CF44-FEE9F857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B3EED-F189-FF59-D342-B83E7D275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F35E47-B5D7-F652-8AB7-AC8E9C2B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06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8E44F-2CED-2256-85BF-82EC8E1A4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62CA36-5440-DDF6-D0FF-EE3C1397D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16CC67-A095-A06F-DBAD-06D3060CB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E3B814-8A11-2F78-B606-78DF1BF5E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07FC02-90C4-17B8-B0A2-FB3D7E5A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92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D2877-E2F1-B5E7-0931-40887C21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D7C380-E012-7BE2-C822-BC9092719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C1DB8C-6CA1-C2CB-31C4-AE5FD776E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AE49AA-8913-AF03-BF14-200F89087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ECF885-2C4A-75DB-A751-0A3CD2BA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CBD26BB-DCFF-C170-26D0-A4985993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17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AF61E-269D-CEEB-80AC-A9922337E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4C8C7D-640D-3302-32F7-8CE32220E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61ED2E-8E7E-CC1E-8D39-E9B7D2169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957827F-5D3A-8C9F-F88C-788918A94C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BAC7756-443E-8245-60B5-BC02BBE12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DE5FC12-6F1E-6947-AAF7-8E52646E0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C9214D7-26EC-3621-23EB-51F187B4E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6E5FF27-0FD9-293B-3F88-66A4CA36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28462-ACCE-25AC-D844-478D9FA6D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0BC56C4-FACB-44F1-46D2-7CB2F5D1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10CE1F-4A20-A55C-166E-E8CA127D1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E77524-1FA3-BF3B-4FF1-2F5CE5DC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9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92DAFD6-45CA-E750-ED62-20F0CE51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A3A649-E76B-6A92-3058-E806F8A07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0BA392-3D24-7106-4260-69AD744B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2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DEA0AE-898D-E029-2E2C-7F7F0CC8D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29D344-7FF0-72A2-AC81-3A754FB36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EFDF3C-B824-AB52-628D-0F413F05A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92891B-BDAA-A3D5-BFBD-810E104E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FAF1D0-766B-E742-B65F-7837FDBA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F5EFD1-AD9C-5649-2323-F67C6EF8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33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D0708A-F4D4-3617-9487-84B34D24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4C93BB-D7E5-4415-07C3-D10767AAF1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9C5469-79E3-394E-D4E1-AE774ABCF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D4ED29-AA7E-417A-6B21-AF65EA8D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DD6160-31A5-C472-89E5-DBB66D937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B02B5A-F68A-F5A9-AF8D-646C76D3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738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59C9BAC-4A90-CAF7-1ED6-420FE43E2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F717FB-2EFA-1CD7-CCE7-17339D255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4C8A4C-6D08-C0F9-BFBF-6ED0BDAB83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5646-2341-420C-A087-2F00AFF19543}" type="datetimeFigureOut">
              <a:rPr kumimoji="1" lang="ja-JP" altLang="en-US" smtClean="0"/>
              <a:t>2026/4/29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CBF63D-7572-50C0-0749-6FA89D3A1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121797-DF20-44C9-012A-9BF225B58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622BF-3D7F-4426-8EEA-868A186ACC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61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- 様式1-1）開示すべき COI がない場合">
            <a:extLst>
              <a:ext uri="{FF2B5EF4-FFF2-40B4-BE49-F238E27FC236}">
                <a16:creationId xmlns:a16="http://schemas.microsoft.com/office/drawing/2014/main" id="{762570F6-5B17-2530-4BFE-CC010E9176FF}"/>
              </a:ext>
            </a:extLst>
          </p:cNvPr>
          <p:cNvSpPr txBox="1"/>
          <p:nvPr/>
        </p:nvSpPr>
        <p:spPr>
          <a:xfrm>
            <a:off x="8955587" y="70942"/>
            <a:ext cx="31662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様式</a:t>
            </a:r>
            <a:r>
              <a:rPr lang="en-US" altLang="ja-JP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 開示すべき </a:t>
            </a:r>
            <a:r>
              <a:rPr lang="en-US" altLang="ja-JP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COI 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がない場合</a:t>
            </a:r>
            <a:endParaRPr lang="en-US" altLang="ja-JP" sz="1500" dirty="0">
              <a:solidFill>
                <a:schemeClr val="tx1">
                  <a:lumMod val="50000"/>
                  <a:lumOff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>
                <a:solidFill>
                  <a:srgbClr val="005F9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↑　利用時に削除ください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291028" y="768975"/>
            <a:ext cx="7606601" cy="12909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kumimoji="1" lang="en-US" altLang="ja-JP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32</a:t>
            </a:r>
            <a:r>
              <a:rPr kumimoji="1" lang="ja-JP" altLang="en-US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回日本義肢装具士協会学術大会</a:t>
            </a:r>
            <a:endParaRPr kumimoji="1" lang="en-US" altLang="ja-JP" sz="2800" spc="5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en-US" altLang="ja-JP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COI</a:t>
            </a:r>
            <a:r>
              <a:rPr lang="ja-JP" altLang="en-US" sz="2800" spc="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開示</a:t>
            </a:r>
            <a:endParaRPr kumimoji="1" lang="ja-JP" altLang="en-US" sz="2800" spc="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500225" y="2532367"/>
            <a:ext cx="9181179" cy="3335866"/>
            <a:chOff x="1500225" y="2311308"/>
            <a:chExt cx="9181179" cy="3335866"/>
          </a:xfrm>
        </p:grpSpPr>
        <p:sp>
          <p:nvSpPr>
            <p:cNvPr id="12" name="角丸四角形 11"/>
            <p:cNvSpPr/>
            <p:nvPr/>
          </p:nvSpPr>
          <p:spPr>
            <a:xfrm>
              <a:off x="1500225" y="2311308"/>
              <a:ext cx="9181179" cy="33358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029767" y="2707503"/>
              <a:ext cx="812911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演題名：</a:t>
              </a:r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029766" y="3677701"/>
              <a:ext cx="812911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ja-JP" altLang="en-US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筆頭演者名：</a:t>
              </a:r>
              <a:endPara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1500225" y="4624101"/>
              <a:ext cx="9181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私が発表する今回の演題について開示すべき</a:t>
              </a:r>
              <a:r>
                <a:rPr kumimoji="1" lang="en-US" altLang="ja-JP" dirty="0" smtClean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COI</a:t>
              </a:r>
              <a:r>
                <a:rPr kumimoji="1" lang="ja-JP" altLang="en-US" dirty="0" smtClean="0">
                  <a:solidFill>
                    <a:schemeClr val="bg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はありません。</a:t>
              </a:r>
              <a:endParaRPr kumimoji="1" lang="ja-JP" altLang="en-US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914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2291028" y="768975"/>
            <a:ext cx="7606601" cy="12909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</a:t>
            </a:r>
            <a:r>
              <a:rPr kumimoji="1" lang="en-US" altLang="ja-JP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32</a:t>
            </a:r>
            <a:r>
              <a:rPr kumimoji="1" lang="ja-JP" altLang="en-US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回日本義肢装具士協会学術大会</a:t>
            </a:r>
            <a:endParaRPr kumimoji="1" lang="en-US" altLang="ja-JP" sz="2800" spc="5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en-US" altLang="ja-JP" sz="2800" spc="5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COI</a:t>
            </a:r>
            <a:r>
              <a:rPr lang="ja-JP" altLang="en-US" sz="2800" spc="5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開示</a:t>
            </a:r>
            <a:endParaRPr kumimoji="1" lang="ja-JP" altLang="en-US" sz="2800" spc="5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500225" y="2180680"/>
            <a:ext cx="9181179" cy="45718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29767" y="2576875"/>
            <a:ext cx="81291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演題名：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29766" y="3157736"/>
            <a:ext cx="812911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筆頭演者名：</a:t>
            </a:r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29766" y="3607149"/>
            <a:ext cx="7864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私が発表する今回の演題について開示すべき</a:t>
            </a:r>
            <a:r>
              <a:rPr kumimoji="1" lang="en-US" altLang="ja-JP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COI</a:t>
            </a:r>
            <a:r>
              <a:rPr kumimoji="1" lang="ja-JP" altLang="en-US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は以下の通りです。</a:t>
            </a:r>
            <a:endParaRPr kumimoji="1" lang="ja-JP" altLang="en-US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44127"/>
              </p:ext>
            </p:extLst>
          </p:nvPr>
        </p:nvGraphicFramePr>
        <p:xfrm>
          <a:off x="2029767" y="4036966"/>
          <a:ext cx="8129116" cy="24944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0444">
                  <a:extLst>
                    <a:ext uri="{9D8B030D-6E8A-4147-A177-3AD203B41FA5}">
                      <a16:colId xmlns:a16="http://schemas.microsoft.com/office/drawing/2014/main" val="966964939"/>
                    </a:ext>
                  </a:extLst>
                </a:gridCol>
                <a:gridCol w="5958672">
                  <a:extLst>
                    <a:ext uri="{9D8B030D-6E8A-4147-A177-3AD203B41FA5}">
                      <a16:colId xmlns:a16="http://schemas.microsoft.com/office/drawing/2014/main" val="1625691248"/>
                    </a:ext>
                  </a:extLst>
                </a:gridCol>
              </a:tblGrid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顧問料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338373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株などの配当金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837308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特許使用料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154322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講演料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244212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原稿料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103716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研究費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○○○○株式会社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492974"/>
                  </a:ext>
                </a:extLst>
              </a:tr>
              <a:tr h="356352">
                <a:tc>
                  <a:txBody>
                    <a:bodyPr/>
                    <a:lstStyle/>
                    <a:p>
                      <a:pPr marL="0" indent="180975"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014850"/>
                  </a:ext>
                </a:extLst>
              </a:tr>
            </a:tbl>
          </a:graphicData>
        </a:graphic>
      </p:graphicFrame>
      <p:sp>
        <p:nvSpPr>
          <p:cNvPr id="11" name="Text - 様式1-1）開示すべき COI がない場合">
            <a:extLst>
              <a:ext uri="{FF2B5EF4-FFF2-40B4-BE49-F238E27FC236}">
                <a16:creationId xmlns:a16="http://schemas.microsoft.com/office/drawing/2014/main" id="{87AC8BD4-1BEA-67E0-940B-190158DD829C}"/>
              </a:ext>
            </a:extLst>
          </p:cNvPr>
          <p:cNvSpPr txBox="1"/>
          <p:nvPr/>
        </p:nvSpPr>
        <p:spPr>
          <a:xfrm>
            <a:off x="6551082" y="70942"/>
            <a:ext cx="557075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様式</a:t>
            </a:r>
            <a:r>
              <a:rPr lang="ja-JP" altLang="en-US" sz="15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２</a:t>
            </a:r>
            <a:r>
              <a:rPr lang="ja-JP" alt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過去</a:t>
            </a:r>
            <a:r>
              <a:rPr lang="en-US" altLang="ja-JP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1</a:t>
            </a:r>
            <a:r>
              <a:rPr lang="ja-JP" alt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年間</a:t>
            </a:r>
            <a:r>
              <a:rPr lang="ja-JP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における筆頭演者</a:t>
            </a:r>
            <a:r>
              <a:rPr lang="ja-JP" alt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の開示すべき</a:t>
            </a:r>
            <a:r>
              <a:rPr lang="en-US" altLang="ja-JP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COI</a:t>
            </a:r>
            <a:r>
              <a:rPr lang="ja-JP" altLang="en-US" sz="15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がある場合</a:t>
            </a:r>
            <a:endParaRPr lang="en-US" altLang="ja-JP" sz="1500" dirty="0" smtClean="0">
              <a:solidFill>
                <a:schemeClr val="tx1">
                  <a:lumMod val="50000"/>
                  <a:lumOff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1500" dirty="0" smtClean="0">
                <a:solidFill>
                  <a:srgbClr val="005F9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↑</a:t>
            </a:r>
            <a:r>
              <a:rPr lang="ja-JP" altLang="en-US" sz="1500" dirty="0">
                <a:solidFill>
                  <a:srgbClr val="005F9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　利用時に削除ください</a:t>
            </a:r>
          </a:p>
        </p:txBody>
      </p:sp>
    </p:spTree>
    <p:extLst>
      <p:ext uri="{BB962C8B-B14F-4D97-AF65-F5344CB8AC3E}">
        <p14:creationId xmlns:p14="http://schemas.microsoft.com/office/powerpoint/2010/main" val="195844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130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日本義肢装具士協会</dc:title>
  <dc:creator>直生 後藤</dc:creator>
  <cp:lastModifiedBy>早川 康之</cp:lastModifiedBy>
  <cp:revision>5</cp:revision>
  <dcterms:created xsi:type="dcterms:W3CDTF">2024-04-17T07:24:43Z</dcterms:created>
  <dcterms:modified xsi:type="dcterms:W3CDTF">2026-04-29T04:50:07Z</dcterms:modified>
</cp:coreProperties>
</file>