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71B04-3A2F-47AE-BD39-BA8992A67403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79E8B-01F6-4AA8-BDB8-71E3274A81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432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79E8B-01F6-4AA8-BDB8-71E3274A812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4801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4547F3-C1CE-E493-035F-BBDCC78D0F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7C32717-1B3A-A3DF-A4A2-509E055BE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21A205-E79E-7CAE-A8C2-6A8E78ADD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16D645-BE73-5C11-4FBB-85176381D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AC5952-A832-AEC6-C376-97A8BF406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3733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1136F3-867B-DCB2-1F48-2A6E92E85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1C8DB66-BCA4-28F6-6A41-3A74E28A53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80EEF3-682A-A50D-50B7-C9B08D825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950E79-A9C5-AAC6-4408-001D1C3CB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776862-7AA8-3268-07F5-506DE3CE0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759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F354D16-D30E-777C-4766-850F9909F1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8D66D07-F67D-F19A-C792-990BA6C49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9F5A9A-A3BE-2ADF-8095-589628FA7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71B182-1877-5B67-CA28-CD88DACA6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FFFA53-6260-1BD2-CDF8-F9298D4FD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651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056BFC-3C06-8819-C0B4-8CF81A6DC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C3E31B-DD47-C5B6-BA6E-48CD115F7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3120C1-4CFF-48F9-0463-0C779DF4B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8424A1-7B25-67BE-085C-2C5EF42AF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9A9059-531F-412F-2F60-3E7C5E57F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54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025E60-CFF7-83BE-3F56-C303CA838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A3D8CEB-8ACC-8828-B724-3E2B0AB02A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4E356E-0078-1F20-D2C7-FF4D2C991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663E56-19D9-E9B0-D854-4F7B66D53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21AFDD-E4A8-32BC-6BFE-449F183D2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606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A169D0-AA90-1C1D-4397-81EF8DD47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B199F9-E625-1DB9-87AC-AE9B5A130E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264C89F-31B6-AB95-DB44-3E424A6FF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5534F10-0A15-F0C2-58CE-6F0CD99F2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334F0AA-48B7-5BDB-E3A9-AA4F935FC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DC55CF-E503-B5A5-A277-88DDF9753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508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24C553-FD12-10DB-57A2-F438D3EBF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7FB666-1D37-A6E5-38C3-6523AA713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5F1C219-CA11-DED9-D783-722F3191F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986FC9-BA46-6C64-C9F4-FB8CE33B92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CCD2FF9-3479-76A1-39C0-C87E387943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32A5DC0-B0AC-E6A6-175C-F0CF9AC4A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7030771-DA99-B464-68C0-BE0156DCF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D5E9DEB-688F-B500-F3D4-73BFCAC88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9762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A3D0C3-B6D0-06DF-10AB-EA5A20BCE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7AEE089-DB4C-C97F-EC88-42E604938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99858DF-7559-8D11-A0A6-46AB6E070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2984828-7D92-F780-D783-2F55B3BED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494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E7FFA8C-98EA-7E18-42CE-5A689700C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D0DCE7B-3C05-6D3E-9FF2-A2C55C05F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1C1007C-380B-7BA6-C4AA-D7E300DAC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018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93EE7C-4057-6FDA-0A24-DAE178CC5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805244-36FC-70AC-1547-D5A5861E8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0CEC969-BDB6-090C-C3DB-46C9CFDA80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28D4A93-E7C8-AFB4-22E5-1693C8E3D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00E1AD0-85C0-0A1B-044C-D2BD8CC37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27E977-5735-191D-B4F9-53D105217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6538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1D9D2F-B8A8-5E6E-FF72-18804BDEC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F9DCCB1-FD8A-7D77-34F4-C6D46BD8D6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CB6D61E-7599-055D-C1EF-3A3251C7AD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DEC6E0-12E9-C13E-05B1-0287576BB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C25E19-846D-1732-E8C8-4B9CC2545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8FB46B-207E-19FD-5E4B-A4ACEFAC2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723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647FC39-06A8-1773-3598-17E03735F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E3649A-D0D2-DC53-0BC7-3F34348D6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A791C0-E756-5DD2-0F07-76E9E6306D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D0FCD9-D79A-0501-5C53-F8FF72E730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92B95F-F514-6E15-B329-0AB196F287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446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746EF09-2490-D670-EF85-5D055DF011DA}"/>
              </a:ext>
            </a:extLst>
          </p:cNvPr>
          <p:cNvSpPr txBox="1"/>
          <p:nvPr/>
        </p:nvSpPr>
        <p:spPr>
          <a:xfrm>
            <a:off x="-1571" y="386746"/>
            <a:ext cx="12192000" cy="967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7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The 12</a:t>
            </a:r>
            <a:r>
              <a:rPr lang="en-US" altLang="ja-JP" sz="2700" b="1" baseline="30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</a:t>
            </a:r>
            <a:r>
              <a:rPr lang="en-US" altLang="ja-JP" sz="27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Annual Meeting of the Japanese Society of Sports Physical Therapy</a:t>
            </a:r>
          </a:p>
          <a:p>
            <a:pPr algn="ctr">
              <a:lnSpc>
                <a:spcPts val="3300"/>
              </a:lnSpc>
              <a:spcBef>
                <a:spcPts val="600"/>
              </a:spcBef>
            </a:pPr>
            <a:r>
              <a:rPr lang="en-US" altLang="ja-JP" sz="27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Disclosure Information</a:t>
            </a:r>
            <a:endParaRPr lang="ja-JP" altLang="en-US" sz="2700" dirty="0">
              <a:latin typeface="Lato" panose="020F0502020204030203" pitchFamily="34" charset="0"/>
              <a:ea typeface="ＭＳ Ｐゴシック" panose="020B0600070205080204" pitchFamily="50" charset="-128"/>
              <a:cs typeface="Lato" panose="020F050202020403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B304E15-7212-0E96-EAF0-9AC4DA918D6E}"/>
              </a:ext>
            </a:extLst>
          </p:cNvPr>
          <p:cNvSpPr txBox="1"/>
          <p:nvPr/>
        </p:nvSpPr>
        <p:spPr>
          <a:xfrm>
            <a:off x="597522" y="2073970"/>
            <a:ext cx="10993814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Presentation Title</a:t>
            </a:r>
          </a:p>
          <a:p>
            <a:pPr algn="ctr"/>
            <a:r>
              <a:rPr lang="en-US" altLang="ja-JP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Name of Presenter</a:t>
            </a:r>
          </a:p>
          <a:p>
            <a:pPr algn="ctr"/>
            <a:r>
              <a:rPr lang="en-US" altLang="ja-JP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Presenter’s Affiliation</a:t>
            </a:r>
            <a:endParaRPr lang="ja-JP" altLang="en-US" sz="3200" dirty="0">
              <a:solidFill>
                <a:schemeClr val="tx1">
                  <a:lumMod val="50000"/>
                  <a:lumOff val="50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A50D874-E744-5F3F-6CDD-8B2356BDCAED}"/>
              </a:ext>
            </a:extLst>
          </p:cNvPr>
          <p:cNvSpPr txBox="1"/>
          <p:nvPr/>
        </p:nvSpPr>
        <p:spPr>
          <a:xfrm>
            <a:off x="1934852" y="4580532"/>
            <a:ext cx="831915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 have no actual or potential conflict of interest in relation to this program/presentation. </a:t>
            </a:r>
            <a:endParaRPr kumimoji="0" lang="en-US" altLang="ja-JP" sz="2400" b="1" dirty="0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5761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ワイド画面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游ゴシック Light</vt:lpstr>
      <vt:lpstr>Arial</vt:lpstr>
      <vt:lpstr>Lato</vt:lpstr>
      <vt:lpstr>游ゴシック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2025-09-23T13:26:42Z</dcterms:created>
  <dcterms:modified xsi:type="dcterms:W3CDTF">2025-09-23T13:26:44Z</dcterms:modified>
</cp:coreProperties>
</file>