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9144000" cy="6858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6" autoAdjust="0"/>
    <p:restoredTop sz="94660"/>
  </p:normalViewPr>
  <p:slideViewPr>
    <p:cSldViewPr>
      <p:cViewPr varScale="1">
        <p:scale>
          <a:sx n="102" d="100"/>
          <a:sy n="102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1D05-D3AC-4338-8048-2014A236DE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855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5696-31B0-417F-9171-58EB085A44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66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50E0-35C3-4836-B2B6-733246C535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8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C2AB1-7E08-49EC-B671-2CAE78AD2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34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2ACA-3625-4266-920D-DB40E3F8E9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567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A2F6-441A-40B2-85B4-E92E4E2099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85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93E5E-F647-4701-8721-866D40639C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699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F9C70-28F6-4B93-8681-64F340E226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516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6E24-96C5-4FC4-8407-67195611BF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25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C4670-D197-45BA-AE71-F82CB357D2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44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CA67-DA22-4EE3-AA15-513DDD4D40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31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756ECFD6-4B02-4A5B-9ACD-479471AA84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107504" y="285602"/>
            <a:ext cx="5544616" cy="134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ts val="2300"/>
              </a:lnSpc>
              <a:buNone/>
            </a:pPr>
            <a:r>
              <a:rPr lang="en-US" altLang="ja-JP" sz="18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【</a:t>
            </a:r>
            <a:r>
              <a:rPr lang="ja-JP" altLang="en-US" sz="18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送付先</a:t>
            </a:r>
            <a:r>
              <a:rPr lang="en-US" altLang="ja-JP" sz="18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】</a:t>
            </a:r>
          </a:p>
          <a:p>
            <a:pPr>
              <a:lnSpc>
                <a:spcPts val="2300"/>
              </a:lnSpc>
              <a:buNone/>
            </a:pPr>
            <a:r>
              <a:rPr lang="zh-TW" altLang="en-US" sz="18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lang="en-US" altLang="zh-TW" sz="18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19</a:t>
            </a:r>
            <a:r>
              <a:rPr lang="zh-TW" altLang="en-US" sz="18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回長時間透析研究会</a:t>
            </a:r>
            <a:r>
              <a:rPr lang="ja-JP" altLang="en-US" sz="18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　運営事務局　宛</a:t>
            </a:r>
            <a:endParaRPr lang="zh-TW" altLang="en-US" sz="18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ja-JP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ホテル　ライフォート札幌　</a:t>
            </a:r>
          </a:p>
          <a:p>
            <a:pPr>
              <a:lnSpc>
                <a:spcPts val="1800"/>
              </a:lnSpc>
              <a:buNone/>
            </a:pPr>
            <a:r>
              <a:rPr lang="zh-TW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〒</a:t>
            </a:r>
            <a:r>
              <a:rPr lang="en-US" altLang="zh-TW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064-0810 </a:t>
            </a:r>
            <a:r>
              <a:rPr lang="zh-CN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札幌市中央区南</a:t>
            </a:r>
            <a:r>
              <a:rPr lang="en-US" altLang="zh-CN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10</a:t>
            </a:r>
            <a:r>
              <a:rPr lang="zh-CN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条西</a:t>
            </a:r>
            <a:r>
              <a:rPr lang="en-US" altLang="zh-CN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1</a:t>
            </a:r>
            <a:r>
              <a:rPr lang="zh-CN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丁目</a:t>
            </a:r>
            <a:r>
              <a:rPr lang="ja-JP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 </a:t>
            </a:r>
            <a:r>
              <a:rPr lang="en-US" altLang="ja-JP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Tel</a:t>
            </a:r>
            <a:r>
              <a:rPr lang="ja-JP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：</a:t>
            </a:r>
            <a:r>
              <a:rPr lang="en-US" altLang="ja-JP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011-521-5211</a:t>
            </a:r>
            <a:endParaRPr lang="en-US" altLang="ja-JP" sz="8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5724128" y="285603"/>
            <a:ext cx="331249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MS UI Gothic" pitchFamily="50" charset="-128"/>
                <a:ea typeface="MS UI Gothic" pitchFamily="50" charset="-128"/>
              </a:rPr>
              <a:t>※ </a:t>
            </a:r>
            <a:r>
              <a:rPr lang="ja-JP" altLang="en-US" sz="1400" b="1" dirty="0">
                <a:latin typeface="MS UI Gothic" pitchFamily="50" charset="-128"/>
                <a:ea typeface="MS UI Gothic" pitchFamily="50" charset="-128"/>
              </a:rPr>
              <a:t>コピーして全ての荷物に貼付してください。</a:t>
            </a:r>
          </a:p>
        </p:txBody>
      </p:sp>
      <p:graphicFrame>
        <p:nvGraphicFramePr>
          <p:cNvPr id="17444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833882"/>
              </p:ext>
            </p:extLst>
          </p:nvPr>
        </p:nvGraphicFramePr>
        <p:xfrm>
          <a:off x="503517" y="2430649"/>
          <a:ext cx="8136967" cy="4028134"/>
        </p:xfrm>
        <a:graphic>
          <a:graphicData uri="http://schemas.openxmlformats.org/drawingml/2006/table">
            <a:tbl>
              <a:tblPr/>
              <a:tblGrid>
                <a:gridCol w="1597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0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870417850"/>
                    </a:ext>
                  </a:extLst>
                </a:gridCol>
                <a:gridCol w="2700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59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学会名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9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送付元</a:t>
                      </a:r>
                      <a:b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</a:b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施設・社名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3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到着日時指定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日（金）</a:t>
                      </a: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時 限定</a:t>
                      </a: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　　　</a:t>
                      </a: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endParaRPr dirty="0"/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79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電話番号</a:t>
                      </a: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9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個口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      ／　　　　　　　個口</a:t>
                      </a:r>
                      <a:endParaRPr kumimoji="1" lang="ja-JP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59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内容物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〇で囲んでください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ポスター　　　チラシ</a:t>
                      </a:r>
                      <a:endParaRPr kumimoji="1" lang="ja-JP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78" name="Text Box 79"/>
          <p:cNvSpPr txBox="1">
            <a:spLocks noChangeArrowheads="1"/>
          </p:cNvSpPr>
          <p:nvPr/>
        </p:nvSpPr>
        <p:spPr bwMode="auto">
          <a:xfrm>
            <a:off x="107504" y="1764105"/>
            <a:ext cx="89289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lang="en-US" altLang="zh-TW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19</a:t>
            </a:r>
            <a:r>
              <a:rPr lang="zh-TW" altLang="en-US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回長時間透析研究会</a:t>
            </a:r>
            <a:r>
              <a:rPr lang="ja-JP" altLang="en-US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　ポスター・チラシ送付票</a:t>
            </a:r>
          </a:p>
        </p:txBody>
      </p:sp>
      <p:sp>
        <p:nvSpPr>
          <p:cNvPr id="2079" name="Text Box 87"/>
          <p:cNvSpPr txBox="1">
            <a:spLocks noChangeArrowheads="1"/>
          </p:cNvSpPr>
          <p:nvPr/>
        </p:nvSpPr>
        <p:spPr bwMode="auto">
          <a:xfrm>
            <a:off x="5724128" y="667580"/>
            <a:ext cx="3312493" cy="954107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インフォメーション</a:t>
            </a:r>
            <a:endParaRPr lang="en-US" altLang="ja-JP" sz="2800" b="1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コーナー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MS UI Gothic</vt:lpstr>
      <vt:lpstr>Arial</vt:lpstr>
      <vt:lpstr>標準デザイン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2024-04-19T08:38:19Z</dcterms:created>
  <dcterms:modified xsi:type="dcterms:W3CDTF">2024-06-26T06:52:14Z</dcterms:modified>
</cp:coreProperties>
</file>